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12793bea5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12793bea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3005725" y="1452975"/>
            <a:ext cx="3758700" cy="486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A House for Our Dreams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by Rev. Dori Somers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We,</a:t>
            </a:r>
            <a:r>
              <a:rPr lang="en" sz="1030">
                <a:solidFill>
                  <a:schemeClr val="lt1"/>
                </a:solidFill>
              </a:rPr>
              <a:t> all of us, build houses for our dreams.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The masonry and lumber, glass and tiles,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A solid form, wherein we see our hopes,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A shelter and protection for our growth.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This house shall be a dwelling place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For courage, for integrity, for love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Engendered, nourished by a family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That speaks of “we” and means all humankind.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These walls shall represent the privacy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And dignity of individuals,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The open doors, a welcome to all people,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All ages, and all generations.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The windows shall keep light of inquiry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Illumining from outside and within.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May all words spoken here be born of love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And energy rekindle in the hearts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Of those who dreamed this house—who plied the tools</a:t>
            </a:r>
            <a:endParaRPr sz="103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1030">
                <a:solidFill>
                  <a:schemeClr val="lt1"/>
                </a:solidFill>
              </a:rPr>
              <a:t>And paid the price to actualize the dream.</a:t>
            </a:r>
            <a:endParaRPr sz="1030"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5423775" y="1753675"/>
            <a:ext cx="4335300" cy="486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May dreaming never cease for those within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Who know the world to be a troubled place,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But dare to struggle with imperfectness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Toward that brighter hope, that better day.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Let memories add warmth...a heritage,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A quilted patchwork stitched with history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Of kindliness, of daring for the good,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Of funny moments, jokes and smiles and tears.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This is a precious place, as every home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That shelters those who love and strive and share.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Its blessing is in lives that meet within...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In living, learning, caring, sheltered here.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---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</a:rPr>
              <a:t>We Are Unitarian Universalists</a:t>
            </a:r>
            <a:endParaRPr sz="1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662875" y="2504550"/>
            <a:ext cx="5481000" cy="2639100"/>
          </a:xfrm>
          <a:prstGeom prst="rect">
            <a:avLst/>
          </a:prstGeom>
          <a:solidFill>
            <a:srgbClr val="584B1E">
              <a:alpha val="64800"/>
            </a:srgbClr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by Andrea Hawkins-Kamper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 who gather with open hearts, together, in this space, today.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we: the chalice-lighters of resistance, justice, love, and faith.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we: the heretics, the outcasts, the walkers of our own way.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we: the border-crossers, the refugees, the immigrants, the poor, the wanders who are not lost.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we: the transgressors, the trespassers, the passers-by, the cause-takers, the defiant, the compliant.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we: the hand-extenders, the sign-makers, the protestors, the protectors.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we: the trans women, the trans men, the non-binary, the cisgender, the multi-gender, the no gender.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we: the friend, the stranger, the lonely, the hidden, the visible, the authentic.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 who rise in solidarity, blessed are we who cannot, blessed are we who do not.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Blessed are we for this is our Beloved Community, and this is who we are.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---</a:t>
            </a:r>
            <a:endParaRPr sz="8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800">
                <a:solidFill>
                  <a:schemeClr val="lt1"/>
                </a:solidFill>
              </a:rPr>
              <a:t>We Are Unitarian Universalists</a:t>
            </a:r>
            <a:endParaRPr sz="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